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49174771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№171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июнь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029076236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Небольшая облачность, без </a:t>
            </a:r>
            <a:r>
              <a:rPr lang="ru-RU" sz="1200" dirty="0" smtClean="0">
                <a:latin typeface="Times New Roman"/>
                <a:ea typeface="Times New Roman"/>
              </a:rPr>
              <a:t>осадков. </a:t>
            </a:r>
            <a:r>
              <a:rPr lang="ru-RU" sz="1200" dirty="0">
                <a:latin typeface="Times New Roman"/>
                <a:ea typeface="Times New Roman"/>
              </a:rPr>
              <a:t>Ветер </a:t>
            </a:r>
            <a:r>
              <a:rPr lang="ru-RU" sz="1200" dirty="0" smtClean="0">
                <a:latin typeface="Times New Roman"/>
                <a:ea typeface="Times New Roman"/>
              </a:rPr>
              <a:t>северный 9-14 м/с</a:t>
            </a:r>
            <a:r>
              <a:rPr lang="ru-RU" sz="1200" dirty="0">
                <a:latin typeface="Times New Roman"/>
                <a:ea typeface="Times New Roman"/>
              </a:rPr>
              <a:t>. Температура воздуха ночью </a:t>
            </a:r>
            <a:r>
              <a:rPr lang="kk-KZ" sz="1200" dirty="0" smtClean="0">
                <a:latin typeface="Times New Roman"/>
                <a:ea typeface="Times New Roman"/>
              </a:rPr>
              <a:t>17-19</a:t>
            </a:r>
            <a:r>
              <a:rPr lang="ru-RU" sz="1200" dirty="0" smtClean="0">
                <a:latin typeface="Times New Roman"/>
                <a:ea typeface="Times New Roman"/>
              </a:rPr>
              <a:t>, </a:t>
            </a:r>
            <a:r>
              <a:rPr lang="ru-RU" sz="1200" dirty="0">
                <a:latin typeface="Times New Roman"/>
                <a:ea typeface="Times New Roman"/>
              </a:rPr>
              <a:t>днем </a:t>
            </a:r>
            <a:r>
              <a:rPr lang="ru-RU" sz="1200" dirty="0" smtClean="0">
                <a:latin typeface="Times New Roman"/>
                <a:ea typeface="Times New Roman"/>
              </a:rPr>
              <a:t>30-32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июня 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Небольшая облачность, без осадков. Ветер восточный 9-14 м/с. Температура воздуха ночью </a:t>
            </a:r>
            <a:r>
              <a:rPr lang="kk-KZ" sz="1200" smtClean="0">
                <a:latin typeface="Times New Roman"/>
                <a:ea typeface="Times New Roman"/>
              </a:rPr>
              <a:t>16-18</a:t>
            </a:r>
            <a:r>
              <a:rPr lang="ru-RU" sz="1200" smtClean="0">
                <a:latin typeface="Times New Roman"/>
                <a:ea typeface="Times New Roman"/>
              </a:rPr>
              <a:t>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Баймаганбетова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С.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13989</TotalTime>
  <Words>582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2682</cp:revision>
  <cp:lastPrinted>2021-07-01T03:56:27Z</cp:lastPrinted>
  <dcterms:created xsi:type="dcterms:W3CDTF">2018-03-27T06:03:00Z</dcterms:created>
  <dcterms:modified xsi:type="dcterms:W3CDTF">2023-06-20T05:56:07Z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