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12" d="100"/>
          <a:sy n="112" d="100"/>
        </p:scale>
        <p:origin x="402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628177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068727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северо-восточный с переходом на западный 9-14 м/с. Температура воздуха ночью 15-17, днем 24-26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Ясно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3-8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14-16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19520</TotalTime>
  <Words>601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2813</cp:revision>
  <cp:lastPrinted>2021-10-15T03:50:29Z</cp:lastPrinted>
  <dcterms:created xsi:type="dcterms:W3CDTF">2018-03-27T06:03:00Z</dcterms:created>
  <dcterms:modified xsi:type="dcterms:W3CDTF">2023-06-20T06:09:04Z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