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74810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жаңбыр, найзағай.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5-10, күндіз екпіні 15-20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5726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19990</TotalTime>
  <Words>610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2941</cp:revision>
  <cp:lastPrinted>2021-07-01T03:56:27Z</cp:lastPrinted>
  <dcterms:created xsi:type="dcterms:W3CDTF">2018-03-27T06:03:00Z</dcterms:created>
  <dcterms:modified xsi:type="dcterms:W3CDTF">2023-06-20T06:43:48Z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