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06010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51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кей уақытта жаңбыр </a:t>
            </a:r>
            <a:r>
              <a:rPr lang="kk-KZ" sz="1200" dirty="0">
                <a:solidFill>
                  <a:prstClr val="black"/>
                </a:solidFill>
                <a:latin typeface="Times New Roman" pitchFamily="18" charset="0"/>
                <a:cs typeface="Times New Roman" pitchFamily="18" charset="0"/>
              </a:rPr>
              <a:t>жауады, найзағай күтіледі.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жел соғады күші 9-14</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таңертен және күндіз екпіні </a:t>
            </a:r>
            <a:r>
              <a:rPr lang="kk-KZ" sz="1200" dirty="0">
                <a:solidFill>
                  <a:prstClr val="black"/>
                </a:solidFill>
                <a:latin typeface="Times New Roman" pitchFamily="18" charset="0"/>
                <a:cs typeface="Times New Roman" pitchFamily="18" charset="0"/>
              </a:rPr>
              <a:t>15-20 м/с. Ауаның температурасы </a:t>
            </a:r>
            <a:r>
              <a:rPr lang="kk-KZ" sz="1200" dirty="0" smtClean="0">
                <a:solidFill>
                  <a:prstClr val="black"/>
                </a:solidFill>
                <a:latin typeface="Times New Roman" pitchFamily="18" charset="0"/>
                <a:cs typeface="Times New Roman" pitchFamily="18" charset="0"/>
              </a:rPr>
              <a:t>түнде 4-6,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Солтүстік-батыстан жел соғады, күші 9-14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010502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84</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0.525</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95</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0.316</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91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0.182</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200</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0.04</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22</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0.11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11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0.028</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З.</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14425</TotalTime>
  <Words>548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2673</cp:revision>
  <cp:lastPrinted>2021-07-01T07:38:07Z</cp:lastPrinted>
  <dcterms:created xsi:type="dcterms:W3CDTF">2018-03-27T06:03:00Z</dcterms:created>
  <dcterms:modified xsi:type="dcterms:W3CDTF">2023-06-20T07:35:07Z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