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6769599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smtClean="0">
                <a:latin typeface="Times New Roman" panose="02020603050405020304" pitchFamily="18" charset="0"/>
                <a:cs typeface="Times New Roman" panose="02020603050405020304" pitchFamily="18" charset="0"/>
              </a:rPr>
              <a:t>ауа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градус,  күндіз          33-35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24438"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13543</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2904</cp:revision>
  <cp:lastPrinted>2021-07-01T03:56:27Z</cp:lastPrinted>
  <dcterms:created xsi:type="dcterms:W3CDTF">2018-03-27T06:03:00Z</dcterms:created>
  <dcterms:modified xsi:type="dcterms:W3CDTF">2023-06-20T06:10:51Z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