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95343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8998744"/>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Times New Roman" panose="02020603050405020304" pitchFamily="18" charset="0"/>
                          <a:ea typeface="Calibri" panose="020F0502020204030204" pitchFamily="34" charset="0"/>
                          <a:cs typeface="Times New Roman" panose="02020603050405020304" pitchFamily="18" charset="0"/>
                        </a:rPr>
                        <a:t>1</a:t>
                      </a: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457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күндіз жаңбыр, найзағай. Жел солтүстік-шығыстан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11-13, күндіз 22-24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22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21 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21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22 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20408</TotalTime>
  <Words>593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3653</cp:revision>
  <cp:lastPrinted>2021-07-01T03:56:27Z</cp:lastPrinted>
  <dcterms:created xsi:type="dcterms:W3CDTF">2018-03-27T06:03:00Z</dcterms:created>
  <dcterms:modified xsi:type="dcterms:W3CDTF">2023-06-20T06:51:36Z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