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6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438337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1426" y="2655928"/>
            <a:ext cx="4652424" cy="746358"/>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050" dirty="0" err="1">
                <a:solidFill>
                  <a:schemeClr val="tx1"/>
                </a:solidFill>
                <a:latin typeface="Times New Roman" panose="02020603050405020304" pitchFamily="18" charset="0"/>
                <a:cs typeface="Times New Roman" panose="02020603050405020304" pitchFamily="18" charset="0"/>
              </a:rPr>
              <a:t>заттардың</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сейіліуіне</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ықпал</a:t>
            </a:r>
            <a:r>
              <a:rPr lang="ru-RU" sz="1050" dirty="0">
                <a:solidFill>
                  <a:schemeClr val="tx1"/>
                </a:solidFill>
                <a:latin typeface="Times New Roman" panose="02020603050405020304" pitchFamily="18" charset="0"/>
                <a:cs typeface="Times New Roman" panose="02020603050405020304" pitchFamily="18" charset="0"/>
              </a:rPr>
              <a:t> етеді.    </a:t>
            </a:r>
            <a:endParaRPr lang="ru-RU" sz="1050" dirty="0" smtClean="0">
              <a:solidFill>
                <a:schemeClr val="tx1"/>
              </a:solidFill>
              <a:latin typeface="Times New Roman" panose="02020603050405020304" pitchFamily="18" charset="0"/>
              <a:cs typeface="Times New Roman" panose="02020603050405020304" pitchFamily="18" charset="0"/>
            </a:endParaRPr>
          </a:p>
          <a:p>
            <a:pPr algn="just"/>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Жалпы</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қала бойынша </a:t>
            </a:r>
            <a:r>
              <a:rPr lang="ru-RU" sz="1050" dirty="0" err="1">
                <a:solidFill>
                  <a:schemeClr val="tx1"/>
                </a:solidFill>
                <a:latin typeface="Times New Roman" panose="02020603050405020304" pitchFamily="18" charset="0"/>
                <a:cs typeface="Times New Roman" panose="02020603050405020304" pitchFamily="18" charset="0"/>
              </a:rPr>
              <a:t>ауаның</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ластану</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деңгейі</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төмен</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болады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smtClean="0">
                <a:solidFill>
                  <a:schemeClr val="tx1"/>
                </a:solidFill>
                <a:latin typeface="Times New Roman" panose="02020603050405020304" pitchFamily="18" charset="0"/>
                <a:cs typeface="Times New Roman" panose="02020603050405020304" pitchFamily="18" charset="0"/>
              </a:rPr>
              <a:t>деп </a:t>
            </a:r>
            <a:r>
              <a:rPr lang="ru-RU" sz="105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3896997"/>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3-8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1426" y="3373123"/>
            <a:ext cx="4700657"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22337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21786</TotalTime>
  <Words>587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2847</cp:revision>
  <cp:lastPrinted>2021-07-01T07:38:07Z</cp:lastPrinted>
  <dcterms:created xsi:type="dcterms:W3CDTF">2018-03-27T06:03:00Z</dcterms:created>
  <dcterms:modified xsi:type="dcterms:W3CDTF">2023-06-20T06:09:01Z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