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171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20 </a:t>
                      </a:r>
                      <a:r>
                        <a:rPr lang="kk-KZ" altLang="zh-CN" sz="1200" b="1" i="1" u="none" kern="1200" baseline="0" dirty="0">
                          <a:solidFill>
                            <a:schemeClr val="tx1"/>
                          </a:solidFill>
                          <a:latin typeface="Times New Roman" pitchFamily="18" charset="0"/>
                          <a:ea typeface="+mn-ea"/>
                          <a:cs typeface="Times New Roman" pitchFamily="18" charset="0"/>
                        </a:rPr>
                        <a:t>маусым</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20 </a:t>
            </a:r>
            <a:r>
              <a:rPr lang="kk-KZ" altLang="ru-RU" sz="1200" b="1" dirty="0">
                <a:solidFill>
                  <a:srgbClr val="000000"/>
                </a:solidFill>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520269651"/>
              </p:ext>
            </p:extLst>
          </p:nvPr>
        </p:nvGraphicFramePr>
        <p:xfrm>
          <a:off x="5026040" y="3996001"/>
          <a:ext cx="4679488" cy="253116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0896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0649">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704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163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986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680520"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21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20 </a:t>
            </a:r>
            <a:r>
              <a:rPr lang="kk-KZ" altLang="ru-RU" sz="1100" b="1" dirty="0">
                <a:solidFill>
                  <a:srgbClr val="000000"/>
                </a:solidFill>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21 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найзағай</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бұршақ,</a:t>
            </a:r>
            <a:r>
              <a:rPr lang="kk-KZ" sz="1100" dirty="0" smtClean="0"/>
              <a:t> </a:t>
            </a:r>
            <a:r>
              <a:rPr lang="kk-KZ" sz="1100" dirty="0" smtClean="0">
                <a:latin typeface="Times New Roman" pitchFamily="18" charset="0"/>
                <a:cs typeface="Times New Roman" pitchFamily="18" charset="0"/>
              </a:rPr>
              <a:t>дауыл. Батыстан жел соғады, күші</a:t>
            </a:r>
            <a:r>
              <a:rPr lang="kk-KZ" sz="1100" dirty="0" smtClean="0"/>
              <a:t> 15-20</a:t>
            </a:r>
            <a:r>
              <a:rPr lang="kk-KZ" sz="1100" dirty="0" smtClean="0">
                <a:latin typeface="Times New Roman" pitchFamily="18" charset="0"/>
                <a:cs typeface="Times New Roman" pitchFamily="18" charset="0"/>
              </a:rPr>
              <a:t>, екпіні 23-28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5-7,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10-12 градус </a:t>
            </a:r>
            <a:r>
              <a:rPr lang="kk-KZ" sz="1100" dirty="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22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21 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22 </a:t>
            </a:r>
            <a:r>
              <a:rPr lang="kk-KZ" altLang="ru-RU" sz="1100" b="1" dirty="0">
                <a:solidFill>
                  <a:srgbClr val="000000"/>
                </a:solidFill>
                <a:latin typeface="Times New Roman" pitchFamily="18" charset="0"/>
                <a:cs typeface="Times New Roman" pitchFamily="18" charset="0"/>
              </a:rPr>
              <a:t>маусымға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a:t>
            </a:r>
            <a:r>
              <a:rPr lang="kk-KZ" sz="1100" smtClean="0">
                <a:latin typeface="Times New Roman" pitchFamily="18" charset="0"/>
                <a:cs typeface="Times New Roman" pitchFamily="18" charset="0"/>
              </a:rPr>
              <a:t>найзағай</a:t>
            </a:r>
            <a:r>
              <a:rPr lang="kk-KZ" sz="1100" smtClean="0">
                <a:latin typeface="Times New Roman" pitchFamily="18" charset="0"/>
                <a:cs typeface="Times New Roman" pitchFamily="18" charset="0"/>
              </a:rPr>
              <a:t>, бұршақ</a:t>
            </a:r>
            <a:r>
              <a:rPr lang="ru-RU" sz="110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Солтүстік-батыстан,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a:t>
            </a:r>
            <a:r>
              <a:rPr lang="kk-KZ" sz="1100" dirty="0" smtClean="0">
                <a:latin typeface="Times New Roman" pitchFamily="18" charset="0"/>
                <a:cs typeface="Times New Roman" pitchFamily="18" charset="0"/>
              </a:rPr>
              <a:t>атыстан</a:t>
            </a:r>
            <a:r>
              <a:rPr lang="kk-KZ" sz="1100" dirty="0" smtClean="0"/>
              <a:t>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екпіні 15-20 </a:t>
            </a:r>
            <a:r>
              <a:rPr lang="kk-KZ"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21 </a:t>
            </a:r>
            <a:r>
              <a:rPr lang="kk-KZ" sz="1200" dirty="0">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22</a:t>
            </a:r>
            <a:r>
              <a:rPr lang="kk-KZ" altLang="ru-RU" sz="1200" dirty="0" smtClean="0">
                <a:solidFill>
                  <a:srgbClr val="000000"/>
                </a:solidFill>
                <a:latin typeface="Times New Roman" pitchFamily="18" charset="0"/>
                <a:cs typeface="Times New Roman" pitchFamily="18" charset="0"/>
              </a:rPr>
              <a:t> </a:t>
            </a:r>
            <a:r>
              <a:rPr lang="kk-KZ" sz="1200" dirty="0">
                <a:solidFill>
                  <a:schemeClr val="tx1"/>
                </a:solidFill>
                <a:latin typeface="Times New Roman" panose="02020603050405020304" pitchFamily="18" charset="0"/>
                <a:cs typeface="Times New Roman" panose="02020603050405020304" pitchFamily="18" charset="0"/>
              </a:rPr>
              <a:t>маусымда</a:t>
            </a:r>
            <a:r>
              <a:rPr lang="kk-KZ" altLang="ru-RU"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Г.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13764</TotalTime>
  <Words>568</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3232</cp:revision>
  <cp:lastPrinted>2021-07-01T03:56:27Z</cp:lastPrinted>
  <dcterms:created xsi:type="dcterms:W3CDTF">2018-03-27T06:03:00Z</dcterms:created>
  <dcterms:modified xsi:type="dcterms:W3CDTF">2023-06-20T06:19:43Z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