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6008385"/>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20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20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46430102"/>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val="3583770891"/>
                    </a:ext>
                  </a:extLst>
                </a:gridCol>
                <a:gridCol w="1523448">
                  <a:extLst>
                    <a:ext uri="{9D8B030D-6E8A-4147-A177-3AD203B41FA5}">
                      <a16:colId xmlns:a16="http://schemas.microsoft.com/office/drawing/2014/main" val="1276116030"/>
                    </a:ext>
                  </a:extLst>
                </a:gridCol>
                <a:gridCol w="1154510">
                  <a:extLst>
                    <a:ext uri="{9D8B030D-6E8A-4147-A177-3AD203B41FA5}">
                      <a16:colId xmlns:a16="http://schemas.microsoft.com/office/drawing/2014/main" val="2096923049"/>
                    </a:ext>
                  </a:extLst>
                </a:gridCol>
              </a:tblGrid>
              <a:tr h="48097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0.635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1475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0.295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0.391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0.635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22"/>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21</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20 маусым с. 21-ден 21 </a:t>
            </a:r>
            <a:r>
              <a:rPr lang="kk-KZ" sz="1100" b="1" dirty="0">
                <a:solidFill>
                  <a:prstClr val="black"/>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a:t>
            </a:r>
            <a:r>
              <a:rPr lang="kk-KZ" sz="1100" dirty="0">
                <a:latin typeface="Times New Roman" panose="02020603050405020304" pitchFamily="18" charset="0"/>
                <a:cs typeface="Times New Roman" panose="02020603050405020304" pitchFamily="18" charset="0"/>
              </a:rPr>
              <a:t>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9-14, күндіз 15-20</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a:latin typeface="Times New Roman" panose="02020603050405020304" pitchFamily="18" charset="0"/>
                <a:cs typeface="Times New Roman" panose="02020603050405020304" pitchFamily="18" charset="0"/>
              </a:rPr>
              <a:t>екпіні</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23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8-10, күндіз 21-23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22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21 маусым с. 21-ден 22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a:t>
            </a:r>
            <a:r>
              <a:rPr lang="kk-KZ" sz="1100" dirty="0">
                <a:latin typeface="Times New Roman" panose="02020603050405020304" pitchFamily="18" charset="0"/>
                <a:cs typeface="Times New Roman" panose="02020603050405020304" pitchFamily="18" charset="0"/>
              </a:rPr>
              <a:t>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түнде 10-12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21 маусым</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a:t>
            </a:r>
            <a:r>
              <a:rPr lang="ru-RU" sz="1100">
                <a:solidFill>
                  <a:schemeClr val="tx1"/>
                </a:solidFill>
                <a:latin typeface="Times New Roman" panose="02020603050405020304" pitchFamily="18" charset="0"/>
                <a:cs typeface="Times New Roman" panose="02020603050405020304" pitchFamily="18" charset="0"/>
              </a:rPr>
              <a:t>түнде 22</a:t>
            </a:r>
            <a:r>
              <a:rPr lang="kk-KZ" sz="1100" b="1">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22500</TotalTime>
  <Words>612</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3807</cp:revision>
  <cp:lastPrinted>2023-01-16T10:13:34Z</cp:lastPrinted>
  <dcterms:created xsi:type="dcterms:W3CDTF">2018-03-27T06:03:00Z</dcterms:created>
  <dcterms:modified xsi:type="dcterms:W3CDTF">2023-06-20T06:34:14Z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