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smtClean="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аздаған, күндіз өткінші жаңбыр, найзағай.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аздаған өткінші жаңбыр, найзағай</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г</a:t>
            </a:r>
            <a:r>
              <a:rPr lang="kk-KZ" sz="1200" dirty="0" smtClean="0">
                <a:latin typeface="Times New Roman" pitchFamily="18" charset="0"/>
                <a:cs typeface="Times New Roman" pitchFamily="18" charset="0"/>
              </a:rPr>
              <a:t>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ас0,0у ес0,063елігі0,0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924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15904</TotalTime>
  <Words>563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2021-07-01T03:56:27Z</cp:lastPrinted>
  <dcterms:created xsi:type="dcterms:W3CDTF">2018-03-27T06:03:00Z</dcterms:created>
  <dcterms:modified xsi:type="dcterms:W3CDTF">2023-06-20T06:37:04Z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