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22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северо-западный 7-12, при грозе 15-20 м/с. Температура воздуха ночью 16-18, днем 27-29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23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7-12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11-13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513543" cy="2344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16200</TotalTime>
  <Words>573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3294</cp:revision>
  <cp:lastPrinted>2021-07-01T03:56:27Z</cp:lastPrinted>
  <dcterms:created xsi:type="dcterms:W3CDTF">2018-03-27T06:03:00Z</dcterms:created>
  <dcterms:modified xsi:type="dcterms:W3CDTF">2023-06-21T09:43:58Z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