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93125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15 м/с. Температура воздуха ночью 8-10,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дождь, гроза.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южный,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7528162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16820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2900</cp:revision>
  <cp:lastPrinted>2021-07-01T03:56:27Z</cp:lastPrinted>
  <dcterms:created xsi:type="dcterms:W3CDTF">2018-03-27T06:03:00Z</dcterms:created>
  <dcterms:modified xsi:type="dcterms:W3CDTF">2023-06-21T08:28:15Z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