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8A92AB8-71E5-40CF-9AB1-923A982E961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55211564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BEEB3-1AA4-4444-B10D-4BBC538CED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802B1-6DC5-4B10-BEB7-C772F26FA6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B7F53-D053-40D5-8B63-2786CBBBDD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65AD44-619A-4532-BFD4-6198334A8F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BAE81-ACD8-465C-83E6-363BAF92F4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8A213-28F5-4541-9AB4-258ECC22F8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558ED-6D7C-415D-AC9C-B398676F62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8F252-9745-425B-B88C-7FF544909D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D3DB0-22BA-4A6D-A985-DB1B257079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BD1D2-A0BB-4AE6-A01E-BE98BC9FED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0C170-3B2F-4CE9-84C6-BE6E302BAC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08CACEE-A575-489C-A56F-87BD7FB3BF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altLang="zh-CN" b="1" i="1" dirty="0" smtClean="0">
                <a:solidFill>
                  <a:srgbClr val="002060"/>
                </a:solidFill>
                <a:cs typeface="宋体"/>
              </a:rPr>
              <a:t>2</a:t>
            </a:r>
            <a:r>
              <a:rPr lang="ru-RU" altLang="zh-CN" b="1" i="1" dirty="0" smtClean="0">
                <a:solidFill>
                  <a:srgbClr val="002060"/>
                </a:solidFill>
                <a:cs typeface="宋体"/>
              </a:rPr>
              <a:t>1</a:t>
            </a: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июня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8446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dirty="0" smtClean="0">
                <a:solidFill>
                  <a:schemeClr val="tx1"/>
                </a:solidFill>
              </a:rPr>
              <a:t>небольшой дождь</a:t>
            </a:r>
            <a:r>
              <a:rPr lang="ru-RU" altLang="zh-CN" dirty="0">
                <a:solidFill>
                  <a:schemeClr val="tx1"/>
                </a:solidFill>
              </a:rPr>
              <a:t>, гроза. Ветер </a:t>
            </a:r>
            <a:r>
              <a:rPr lang="ru-RU" altLang="zh-CN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altLang="zh-CN" dirty="0">
                <a:solidFill>
                  <a:schemeClr val="tx1"/>
                </a:solidFill>
              </a:rPr>
              <a:t>3-8, при грозе порывы </a:t>
            </a:r>
            <a:r>
              <a:rPr lang="ru-RU" altLang="zh-CN" dirty="0" smtClean="0">
                <a:solidFill>
                  <a:schemeClr val="tx1"/>
                </a:solidFill>
              </a:rPr>
              <a:t>15 </a:t>
            </a:r>
            <a:r>
              <a:rPr lang="ru-RU" altLang="zh-CN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altLang="zh-CN" dirty="0" smtClean="0">
                <a:solidFill>
                  <a:schemeClr val="tx1"/>
                </a:solidFill>
              </a:rPr>
              <a:t>17-19</a:t>
            </a:r>
            <a:r>
              <a:rPr lang="ru-RU" altLang="zh-CN" dirty="0" smtClean="0">
                <a:solidFill>
                  <a:schemeClr val="tx1"/>
                </a:solidFill>
              </a:rPr>
              <a:t>, </a:t>
            </a:r>
            <a:r>
              <a:rPr lang="ru-RU" altLang="zh-CN" dirty="0">
                <a:solidFill>
                  <a:schemeClr val="tx1"/>
                </a:solidFill>
              </a:rPr>
              <a:t>днем 28-30 тепла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2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юго-западный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dirty="0">
                <a:solidFill>
                  <a:schemeClr val="tx1"/>
                </a:solidFill>
                <a:sym typeface="+mn-ea"/>
              </a:rPr>
              <a:t>июня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23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июня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34553211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297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Бекмурзаева Б.М.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16300</TotalTime>
  <Words>778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3464</cp:revision>
  <cp:lastPrinted>2021-07-01T09:11:30Z</cp:lastPrinted>
  <dcterms:created xsi:type="dcterms:W3CDTF">2018-03-27T06:03:00Z</dcterms:created>
  <dcterms:modified xsi:type="dcterms:W3CDTF">2023-06-21T09:40:55Z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