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8547352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№172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июнь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июня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673504555"/>
              </p:ext>
            </p:extLst>
          </p:nvPr>
        </p:nvGraphicFramePr>
        <p:xfrm>
          <a:off x="4993576" y="4733142"/>
          <a:ext cx="4691064" cy="16423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0,237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0,461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0,240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18928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latin typeface="Times New Roman"/>
                <a:ea typeface="Times New Roman"/>
              </a:rPr>
              <a:t>Небольшая облачность, без </a:t>
            </a:r>
            <a:r>
              <a:rPr lang="ru-RU" sz="1200" dirty="0" smtClean="0">
                <a:latin typeface="Times New Roman"/>
                <a:ea typeface="Times New Roman"/>
              </a:rPr>
              <a:t>осадков. </a:t>
            </a:r>
            <a:r>
              <a:rPr lang="ru-RU" sz="1200" dirty="0">
                <a:latin typeface="Times New Roman"/>
                <a:ea typeface="Times New Roman"/>
              </a:rPr>
              <a:t>Ветер </a:t>
            </a:r>
            <a:r>
              <a:rPr lang="ru-RU" sz="1200" dirty="0" smtClean="0">
                <a:latin typeface="Times New Roman"/>
                <a:ea typeface="Times New Roman"/>
              </a:rPr>
              <a:t>западный 9-14</a:t>
            </a:r>
            <a:r>
              <a:rPr lang="kk-KZ" sz="1200" dirty="0" smtClean="0">
                <a:latin typeface="Times New Roman"/>
                <a:ea typeface="Times New Roman"/>
              </a:rPr>
              <a:t> </a:t>
            </a:r>
            <a:r>
              <a:rPr lang="ru-RU" sz="1200" dirty="0">
                <a:latin typeface="Times New Roman"/>
                <a:ea typeface="Times New Roman"/>
              </a:rPr>
              <a:t>м/с. Температура воздуха ночью </a:t>
            </a:r>
            <a:r>
              <a:rPr lang="ru-RU" sz="1200" dirty="0" smtClean="0">
                <a:latin typeface="Times New Roman"/>
                <a:ea typeface="Times New Roman"/>
              </a:rPr>
              <a:t>17-19, </a:t>
            </a:r>
            <a:r>
              <a:rPr lang="ru-RU" sz="1200" dirty="0">
                <a:latin typeface="Times New Roman"/>
                <a:ea typeface="Times New Roman"/>
              </a:rPr>
              <a:t>днем </a:t>
            </a:r>
            <a:r>
              <a:rPr lang="ru-RU" sz="1200" dirty="0" smtClean="0">
                <a:latin typeface="Times New Roman"/>
                <a:ea typeface="Times New Roman"/>
              </a:rPr>
              <a:t>31-33 </a:t>
            </a:r>
            <a:r>
              <a:rPr lang="ru-RU" sz="1200" dirty="0">
                <a:latin typeface="Times New Roman"/>
                <a:ea typeface="Times New Roman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июня 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latin typeface="Times New Roman"/>
                <a:ea typeface="Times New Roman"/>
              </a:rPr>
              <a:t>Небольшая облачность, без осадков. Ветер </a:t>
            </a:r>
            <a:r>
              <a:rPr lang="ru-RU" sz="1200" dirty="0" smtClean="0">
                <a:latin typeface="Times New Roman"/>
                <a:ea typeface="Times New Roman"/>
              </a:rPr>
              <a:t>западный </a:t>
            </a:r>
            <a:r>
              <a:rPr lang="ru-RU" sz="1200" dirty="0">
                <a:latin typeface="Times New Roman"/>
                <a:ea typeface="Times New Roman"/>
              </a:rPr>
              <a:t>9-14 м/с. Температура воздуха ночью </a:t>
            </a:r>
            <a:r>
              <a:rPr lang="kk-KZ" sz="1200" smtClean="0">
                <a:latin typeface="Times New Roman"/>
                <a:ea typeface="Times New Roman"/>
              </a:rPr>
              <a:t>16-18</a:t>
            </a:r>
            <a:r>
              <a:rPr lang="ru-RU" sz="1200" smtClean="0">
                <a:latin typeface="Times New Roman"/>
                <a:ea typeface="Times New Roman"/>
              </a:rPr>
              <a:t> </a:t>
            </a:r>
            <a:r>
              <a:rPr lang="ru-RU" sz="1200" dirty="0">
                <a:latin typeface="Times New Roman"/>
                <a:ea typeface="Times New Roman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Баймаганбетова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С.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=""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13989</TotalTime>
  <Words>582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2683</cp:revision>
  <cp:lastPrinted>2021-07-01T03:56:27Z</cp:lastPrinted>
  <dcterms:created xsi:type="dcterms:W3CDTF">2018-03-27T06:03:00Z</dcterms:created>
  <dcterms:modified xsi:type="dcterms:W3CDTF">2023-06-21T09:30:49Z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