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северо-западный 9-14,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31-33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0.87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8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Ермекбаева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А.Б.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14840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3027</cp:revision>
  <cp:lastPrinted>2023-01-18T06:16:28Z</cp:lastPrinted>
  <dcterms:created xsi:type="dcterms:W3CDTF">2018-03-27T06:03:00Z</dcterms:created>
  <dcterms:modified xsi:type="dcterms:W3CDTF">2023-06-21T09:36:45Z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