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83363995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21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июня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7053" y="237966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4987211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 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18148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2736</cp:revision>
  <cp:lastPrinted>2021-10-14T11:15:53Z</cp:lastPrinted>
  <dcterms:created xsi:type="dcterms:W3CDTF">2018-03-27T06:03:00Z</dcterms:created>
  <dcterms:modified xsi:type="dcterms:W3CDTF">2023-06-21T09:39:45Z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