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15846530"/>
              </p:ext>
            </p:extLst>
          </p:nvPr>
        </p:nvGraphicFramePr>
        <p:xfrm>
          <a:off x="307975" y="2588895"/>
          <a:ext cx="4465638" cy="411448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714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временами дождь, гроза. Ветер           юго-западный с переходом на северо-западный 9-14, временами порывы 15-20 м/с. Температура воздуха ночью 6-8, днем 12-14 тепла.</a:t>
            </a:r>
          </a:p>
          <a:p>
            <a:pPr lvl="0" indent="271463" algn="just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</a:p>
          <a:p>
            <a:pPr lvl="0" indent="2714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с переходом на северо-восточный 5-10 м/с. Температура воздуха           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238752" y="6527166"/>
          <a:ext cx="4500594" cy="320040"/>
        </p:xfrm>
        <a:graphic>
          <a:graphicData uri="http://schemas.openxmlformats.org/drawingml/2006/table">
            <a:tbl>
              <a:tblPr/>
              <a:tblGrid>
                <a:gridCol w="45005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Кокшетау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72282065"/>
              </p:ext>
            </p:extLst>
          </p:nvPr>
        </p:nvGraphicFramePr>
        <p:xfrm>
          <a:off x="5024438" y="4357694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89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0.554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111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0.369</a:t>
                      </a:r>
                      <a:endParaRPr lang="ru-RU" sz="1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71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0.142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334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0.067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0.074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12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0.029</a:t>
                      </a:r>
                      <a:endParaRPr lang="ru-RU" sz="1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24438" y="2714620"/>
            <a:ext cx="4682349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15886</TotalTime>
  <Words>588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2724</cp:revision>
  <cp:lastPrinted>2021-07-01T03:56:27Z</cp:lastPrinted>
  <dcterms:created xsi:type="dcterms:W3CDTF">2018-03-27T06:03:00Z</dcterms:created>
  <dcterms:modified xsi:type="dcterms:W3CDTF">2023-06-21T08:24:29Z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