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59027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июня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ночью и утром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13-15°, днем 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12-14°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8952" y="217339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3346946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20954</TotalTime>
  <Words>653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2953</cp:revision>
  <cp:lastPrinted>2021-10-18T15:52:53Z</cp:lastPrinted>
  <dcterms:created xsi:type="dcterms:W3CDTF">2018-03-27T06:03:00Z</dcterms:created>
  <dcterms:modified xsi:type="dcterms:W3CDTF">2023-06-21T09:38:21Z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