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1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7783655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07447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западный 9-14, днем порывы15-20 м/с. Температура воздуха ночью 7-9, днем 20-22 тепла.</a:t>
            </a: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23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северо-западный  9-14 м/с.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 6-8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x-non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июня, ночью 23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58202941"/>
              </p:ext>
            </p:extLst>
          </p:nvPr>
        </p:nvGraphicFramePr>
        <p:xfrm>
          <a:off x="5046684" y="3877540"/>
          <a:ext cx="4645221" cy="2444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23219</TotalTime>
  <Words>629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3845</cp:revision>
  <cp:lastPrinted>2021-11-30T05:55:24Z</cp:lastPrinted>
  <dcterms:created xsi:type="dcterms:W3CDTF">2018-03-27T06:03:00Z</dcterms:created>
  <dcterms:modified xsi:type="dcterms:W3CDTF">2023-06-21T08:30:24Z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