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>
        <p:scale>
          <a:sx n="100" d="100"/>
          <a:sy n="100" d="100"/>
        </p:scale>
        <p:origin x="-207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2297277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84068727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северо-западный 9-14 м/с. Температура воздуха ночью 16-18, днем 26-28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19513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2815</cp:revision>
  <cp:lastPrinted>2021-10-15T03:50:29Z</cp:lastPrinted>
  <dcterms:created xsi:type="dcterms:W3CDTF">2018-03-27T06:03:00Z</dcterms:created>
  <dcterms:modified xsi:type="dcterms:W3CDTF">2023-06-21T09:42:19Z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