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северный, северо-западный 7-12 м/с. Температура воздуха ночью 8-10, днем 17-19 тепла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23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22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614807158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23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15580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3213</cp:revision>
  <cp:lastPrinted>2021-02-03T11:37:00Z</cp:lastPrinted>
  <dcterms:created xsi:type="dcterms:W3CDTF">2018-03-27T06:03:00Z</dcterms:created>
  <dcterms:modified xsi:type="dcterms:W3CDTF">2023-06-21T09:35:52Z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