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8148" autoAdjust="0"/>
  </p:normalViewPr>
  <p:slideViewPr>
    <p:cSldViewPr showGuides="1">
      <p:cViewPr varScale="1">
        <p:scale>
          <a:sx n="110" d="100"/>
          <a:sy n="110" d="100"/>
        </p:scale>
        <p:origin x="-202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21880507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21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июня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небольшой дождь. Ветер северо-западный ночью 3-8, днем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июня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5-7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52683473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июня, ночью 23 июня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18327</TotalTime>
  <Words>593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3011</cp:revision>
  <cp:lastPrinted>2021-07-01T03:56:27Z</cp:lastPrinted>
  <dcterms:created xsi:type="dcterms:W3CDTF">2018-03-27T06:03:00Z</dcterms:created>
  <dcterms:modified xsi:type="dcterms:W3CDTF">2023-06-21T09:37:29Z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