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118775984"/>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батыс желі </a:t>
            </a:r>
            <a:r>
              <a:rPr lang="ru-RU" sz="1200" dirty="0" smtClean="0">
                <a:latin typeface="Times New Roman" pitchFamily="18" charset="0"/>
                <a:cs typeface="Times New Roman" pitchFamily="18" charset="0"/>
              </a:rPr>
              <a:t>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13-15</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23-25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22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23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kk-KZ" altLang="ru-RU" sz="1200" b="1" dirty="0" smtClean="0">
                <a:latin typeface="Times New Roman" panose="02020603050405020304" pitchFamily="18" charset="0"/>
                <a:cs typeface="Times New Roman" panose="02020603050405020304" pitchFamily="18" charset="0"/>
              </a:rPr>
              <a:t> маусым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630123379"/>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0,038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410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0,082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0,129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0,263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xmlns=""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Полянская А.А./ </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16717</TotalTime>
  <Words>548</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2920</cp:revision>
  <cp:lastPrinted>2021-07-01T07:38:07Z</cp:lastPrinted>
  <dcterms:created xsi:type="dcterms:W3CDTF">2018-03-27T06:03:00Z</dcterms:created>
  <dcterms:modified xsi:type="dcterms:W3CDTF">2023-06-21T08:27:24Z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