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6152821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8" y="90196"/>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smtClean="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itchFamily="18" charset="0"/>
                <a:cs typeface="Times New Roman" pitchFamily="18" charset="0"/>
              </a:rPr>
              <a:t>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түнде және таңертең жаңбыр, найзағай. Батыстан, 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13-15°, күндіз 25-27°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23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12-14°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3061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4673655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0,812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19992</TotalTime>
  <Words>611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2944</cp:revision>
  <cp:lastPrinted>2021-07-01T03:56:27Z</cp:lastPrinted>
  <dcterms:created xsi:type="dcterms:W3CDTF">2018-03-27T06:03:00Z</dcterms:created>
  <dcterms:modified xsi:type="dcterms:W3CDTF">2023-06-21T09:38:42Z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