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7564333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22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бұлтты,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азда</a:t>
            </a:r>
            <a:r>
              <a:rPr lang="kk-KZ" sz="1200" dirty="0" smtClean="0">
                <a:solidFill>
                  <a:prstClr val="black"/>
                </a:solidFill>
                <a:latin typeface="Times New Roman" panose="02020603050405020304" pitchFamily="18" charset="0"/>
                <a:cs typeface="Times New Roman" panose="02020603050405020304" pitchFamily="18" charset="0"/>
              </a:rPr>
              <a:t>ған жаңбыр</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3-8,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4-6, күндіз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23 маусымға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Солтүстік-батыстан</a:t>
            </a:r>
            <a:r>
              <a:rPr lang="kk-KZ" sz="1200" dirty="0" smtClean="0">
                <a:solidFill>
                  <a:prstClr val="black"/>
                </a:solidFill>
                <a:latin typeface="Times New Roman" panose="02020603050405020304" pitchFamily="18" charset="0"/>
                <a:ea typeface="SimSun" panose="02010600030101010101" pitchFamily="2" charset="-122"/>
              </a:rPr>
              <a:t>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26006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түнде 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17123</TotalTime>
  <Words>578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3055</cp:revision>
  <cp:lastPrinted>2021-07-01T07:38:07Z</cp:lastPrinted>
  <dcterms:created xsi:type="dcterms:W3CDTF">2018-03-27T06:03:00Z</dcterms:created>
  <dcterms:modified xsi:type="dcterms:W3CDTF">2023-06-21T09:37:43Z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