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4660"/>
  </p:normalViewPr>
  <p:slideViewPr>
    <p:cSldViewPr showGuides="1">
      <p:cViewPr>
        <p:scale>
          <a:sx n="100" d="100"/>
          <a:sy n="100" d="100"/>
        </p:scale>
        <p:origin x="-2346" y="-22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xmlns=""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769394021"/>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172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120484464"/>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670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1264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253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0,007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0,040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0,763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xmlns=""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22</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маусымға</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21</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22</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күші 9-14 </a:t>
            </a:r>
            <a:r>
              <a:rPr lang="kk-KZ" sz="1100" dirty="0" smtClean="0">
                <a:solidFill>
                  <a:prstClr val="black"/>
                </a:solidFill>
                <a:latin typeface="Times New Roman" pitchFamily="18" charset="0"/>
                <a:cs typeface="Times New Roman" pitchFamily="18" charset="0"/>
              </a:rPr>
              <a:t>м/с. Ауа температурасы түнде 16-18, күндіз 26-28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23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22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16-18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xmlns=""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xmlns=""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21779</TotalTime>
  <Words>584</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2848</cp:revision>
  <cp:lastPrinted>2021-07-01T07:38:07Z</cp:lastPrinted>
  <dcterms:created xsi:type="dcterms:W3CDTF">2018-03-27T06:03:00Z</dcterms:created>
  <dcterms:modified xsi:type="dcterms:W3CDTF">2023-06-21T09:42:03Z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