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192474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18998744"/>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1056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837636527"/>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солтүстіктен, солтүстік-батыстан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8-10, күндіз 17-19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22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солтүстіктен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22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23 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20414</TotalTime>
  <Words>586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3654</cp:revision>
  <cp:lastPrinted>2021-07-01T03:56:27Z</cp:lastPrinted>
  <dcterms:created xsi:type="dcterms:W3CDTF">2018-03-27T06:03:00Z</dcterms:created>
  <dcterms:modified xsi:type="dcterms:W3CDTF">2023-06-21T08:29:25Z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