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195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089801328"/>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smtClean="0">
                          <a:solidFill>
                            <a:srgbClr val="002060"/>
                          </a:solidFill>
                          <a:latin typeface="Times New Roman" panose="02020603050405020304" pitchFamily="18" charset="0"/>
                          <a:cs typeface="Times New Roman" panose="02020603050405020304" pitchFamily="18" charset="0"/>
                        </a:rPr>
                        <a:t>72</a:t>
                      </a:r>
                      <a:r>
                        <a:rPr lang="ru-RU" altLang="x-none" sz="1600" b="1" i="1"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a:t>
                      </a:r>
                      <a:r>
                        <a:rPr lang="en-US" altLang="zh-CN" sz="1200" b="1" i="0" baseline="0" dirty="0" smtClean="0">
                          <a:solidFill>
                            <a:srgbClr val="002060"/>
                          </a:solidFill>
                          <a:latin typeface="Times New Roman" panose="02020603050405020304" pitchFamily="18" charset="0"/>
                          <a:cs typeface="Times New Roman" panose="02020603050405020304" pitchFamily="18" charset="0"/>
                        </a:rPr>
                        <a:t>21</a:t>
                      </a:r>
                      <a:r>
                        <a:rPr lang="ru-RU" altLang="zh-CN" sz="1200" b="1" i="0"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0" baseline="0" dirty="0" err="1"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21  </a:t>
            </a:r>
            <a:r>
              <a:rPr lang="ru-RU" altLang="ru-RU" sz="1200" b="1" dirty="0" err="1" smtClean="0">
                <a:latin typeface="Times New Roman" pitchFamily="18" charset="0"/>
                <a:cs typeface="Times New Roman" pitchFamily="18" charset="0"/>
              </a:rPr>
              <a:t>маусым</a:t>
            </a:r>
            <a:r>
              <a:rPr lang="ru-RU"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22 </a:t>
            </a:r>
            <a:r>
              <a:rPr lang="ru-RU" sz="1200" b="1" dirty="0" err="1">
                <a:solidFill>
                  <a:prstClr val="black"/>
                </a:solidFill>
                <a:latin typeface="Times New Roman" pitchFamily="18" charset="0"/>
                <a:cs typeface="Times New Roman" pitchFamily="18" charset="0"/>
              </a:rPr>
              <a:t>маусымға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21 </a:t>
            </a:r>
            <a:r>
              <a:rPr lang="ru-RU" sz="1200" b="1" dirty="0" err="1">
                <a:solidFill>
                  <a:prstClr val="black"/>
                </a:solidFill>
                <a:latin typeface="Times New Roman" pitchFamily="18" charset="0"/>
                <a:cs typeface="Times New Roman" pitchFamily="18" charset="0"/>
              </a:rPr>
              <a:t>маусым</a:t>
            </a:r>
            <a:r>
              <a:rPr lang="ru-RU" sz="1200" b="1" dirty="0">
                <a:solidFill>
                  <a:prstClr val="black"/>
                </a:solidFill>
                <a:latin typeface="Times New Roman" pitchFamily="18" charset="0"/>
                <a:cs typeface="Times New Roman"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altLang="ru-RU" sz="1200" b="1" dirty="0" smtClean="0">
                <a:solidFill>
                  <a:prstClr val="black"/>
                </a:solidFill>
                <a:latin typeface="Times New Roman" panose="02020603050405020304" pitchFamily="18" charset="0"/>
                <a:cs typeface="Times New Roman" panose="02020603050405020304" pitchFamily="18" charset="0"/>
              </a:rPr>
              <a:t>22</a:t>
            </a:r>
            <a:r>
              <a:rPr lang="ru-RU" sz="1200" b="1" dirty="0" smtClean="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маусым</a:t>
            </a:r>
            <a:r>
              <a:rPr lang="ru-RU" sz="1200" b="1" dirty="0">
                <a:solidFill>
                  <a:prstClr val="black"/>
                </a:solidFill>
                <a:latin typeface="Times New Roman" pitchFamily="18" charset="0"/>
                <a:cs typeface="Times New Roman"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lgn="just"/>
            <a:r>
              <a:rPr lang="kk-KZ" sz="1200" dirty="0">
                <a:solidFill>
                  <a:prstClr val="black"/>
                </a:solidFill>
                <a:latin typeface="Times New Roman" pitchFamily="18" charset="0"/>
                <a:cs typeface="Times New Roman" pitchFamily="18" charset="0"/>
              </a:rPr>
              <a:t>        Көшпелі бұлтты, жауын-шашынсыз. Солтүстік-батыс</a:t>
            </a:r>
            <a:r>
              <a:rPr lang="kk-KZ" sz="1200" dirty="0">
                <a:solidFill>
                  <a:prstClr val="black"/>
                </a:solidFill>
                <a:latin typeface="Times New Roman" pitchFamily="18" charset="0"/>
                <a:ea typeface="Calibri"/>
                <a:cs typeface="Times New Roman" pitchFamily="18" charset="0"/>
              </a:rPr>
              <a:t>тан жел соғады</a:t>
            </a:r>
            <a:r>
              <a:rPr lang="kk-KZ" sz="1200" dirty="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pitchFamily="18" charset="0"/>
                <a:ea typeface="Calibri"/>
                <a:cs typeface="Times New Roman" pitchFamily="18" charset="0"/>
              </a:rPr>
              <a:t>күші 9-14, күндіз екпіні </a:t>
            </a:r>
            <a:r>
              <a:rPr lang="kk-KZ" sz="1200" dirty="0" smtClean="0">
                <a:solidFill>
                  <a:prstClr val="black"/>
                </a:solidFill>
                <a:latin typeface="Times New Roman" pitchFamily="18" charset="0"/>
                <a:ea typeface="Calibri"/>
                <a:cs typeface="Times New Roman" pitchFamily="18" charset="0"/>
              </a:rPr>
              <a:t>15-20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31-33 </a:t>
            </a:r>
            <a:r>
              <a:rPr lang="kk-KZ" sz="1200" dirty="0">
                <a:solidFill>
                  <a:prstClr val="black"/>
                </a:solidFill>
                <a:latin typeface="Times New Roman" pitchFamily="18" charset="0"/>
                <a:cs typeface="Times New Roman" pitchFamily="18" charset="0"/>
              </a:rPr>
              <a:t>градус жылы болады. </a:t>
            </a: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23</a:t>
            </a:r>
            <a:r>
              <a:rPr lang="ru-RU" sz="1200" b="1" dirty="0" smtClean="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маусымға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22 </a:t>
            </a:r>
            <a:r>
              <a:rPr lang="ru-RU" sz="1200" b="1" dirty="0" err="1">
                <a:solidFill>
                  <a:prstClr val="black"/>
                </a:solidFill>
                <a:latin typeface="Times New Roman" pitchFamily="18" charset="0"/>
                <a:cs typeface="Times New Roman" pitchFamily="18" charset="0"/>
              </a:rPr>
              <a:t>маусым</a:t>
            </a:r>
            <a:r>
              <a:rPr 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21-ден </a:t>
            </a:r>
            <a:r>
              <a:rPr lang="ru-RU" sz="1200" b="1" dirty="0" err="1">
                <a:solidFill>
                  <a:prstClr val="black"/>
                </a:solidFill>
                <a:latin typeface="Times New Roman" pitchFamily="18" charset="0"/>
                <a:cs typeface="Times New Roman" pitchFamily="18" charset="0"/>
              </a:rPr>
              <a:t>бастап</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23 </a:t>
            </a:r>
            <a:r>
              <a:rPr lang="ru-RU" sz="1200" b="1" dirty="0" err="1">
                <a:solidFill>
                  <a:prstClr val="black"/>
                </a:solidFill>
                <a:latin typeface="Times New Roman" pitchFamily="18" charset="0"/>
                <a:cs typeface="Times New Roman" pitchFamily="18" charset="0"/>
              </a:rPr>
              <a:t>маусым</a:t>
            </a:r>
            <a:r>
              <a:rPr 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lgn="just">
              <a:defRPr/>
            </a:pPr>
            <a:r>
              <a:rPr lang="kk-KZ" sz="1200" dirty="0">
                <a:solidFill>
                  <a:prstClr val="black"/>
                </a:solidFill>
                <a:latin typeface="Times New Roman" pitchFamily="18" charset="0"/>
                <a:cs typeface="Times New Roman" pitchFamily="18" charset="0"/>
              </a:rPr>
              <a:t>    Көшпелі бұлтты, жауын-шашынсыз. Солтүстік-батыс</a:t>
            </a:r>
            <a:r>
              <a:rPr lang="kk-KZ" sz="1200" dirty="0">
                <a:solidFill>
                  <a:prstClr val="black"/>
                </a:solidFill>
                <a:latin typeface="Times New Roman"/>
                <a:ea typeface="Calibri"/>
              </a:rPr>
              <a:t>тан 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9-14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градус жылы болады. </a:t>
            </a:r>
            <a:endParaRPr lang="ru-RU"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22,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23 </a:t>
            </a:r>
            <a:r>
              <a:rPr lang="ru-RU" sz="1200" dirty="0" err="1">
                <a:solidFill>
                  <a:prstClr val="black"/>
                </a:solidFill>
                <a:latin typeface="Times New Roman" panose="02020603050405020304" pitchFamily="18" charset="0"/>
                <a:cs typeface="Times New Roman" panose="02020603050405020304" pitchFamily="18" charset="0"/>
              </a:rPr>
              <a:t>маусымда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043113163"/>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18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0.04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1675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0.34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174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0.87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92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0.23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3.9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0.49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xmlns=""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kk-KZ"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Ермекбаева А.Б.</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0,21 ≤ 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0,28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14670</TotalTime>
  <Words>586</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2995</cp:revision>
  <cp:lastPrinted>2023-04-10T06:36:06Z</cp:lastPrinted>
  <dcterms:created xsi:type="dcterms:W3CDTF">2018-03-27T06:03:00Z</dcterms:created>
  <dcterms:modified xsi:type="dcterms:W3CDTF">2023-06-21T09:36:59Z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