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7158" autoAdjust="0"/>
    <p:restoredTop sz="94614" autoAdjust="0"/>
  </p:normalViewPr>
  <p:slideViewPr>
    <p:cSldViewPr showGuides="1">
      <p:cViewPr varScale="1">
        <p:scale>
          <a:sx n="113" d="100"/>
          <a:sy n="113" d="100"/>
        </p:scale>
        <p:origin x="-168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xmlns=""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804405351"/>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xmlns=""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21 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xmlns=""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21 маусым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181879583"/>
              </p:ext>
            </p:extLst>
          </p:nvPr>
        </p:nvGraphicFramePr>
        <p:xfrm>
          <a:off x="5097016" y="4005064"/>
          <a:ext cx="4610894" cy="24993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xmlns="" val="3583770891"/>
                    </a:ext>
                  </a:extLst>
                </a:gridCol>
                <a:gridCol w="1523448">
                  <a:extLst>
                    <a:ext uri="{9D8B030D-6E8A-4147-A177-3AD203B41FA5}">
                      <a16:colId xmlns:a16="http://schemas.microsoft.com/office/drawing/2014/main" xmlns="" val="1276116030"/>
                    </a:ext>
                  </a:extLst>
                </a:gridCol>
                <a:gridCol w="1154510">
                  <a:extLst>
                    <a:ext uri="{9D8B030D-6E8A-4147-A177-3AD203B41FA5}">
                      <a16:colId xmlns:a16="http://schemas.microsoft.com/office/drawing/2014/main" xmlns="" val="2096923049"/>
                    </a:ext>
                  </a:extLst>
                </a:gridCol>
              </a:tblGrid>
              <a:tr h="48097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193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0.642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2410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0.482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0.158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1.338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193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dirty="0">
                          <a:solidFill>
                            <a:srgbClr val="000000"/>
                          </a:solidFill>
                          <a:effectLst/>
                          <a:latin typeface="Times New Roman" panose="02020603050405020304" pitchFamily="18" charset="0"/>
                          <a:cs typeface="Times New Roman" panose="02020603050405020304" pitchFamily="18" charset="0"/>
                        </a:rPr>
                        <a:t>0.642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043796406"/>
                  </a:ext>
                </a:extLst>
              </a:tr>
            </a:tbl>
          </a:graphicData>
        </a:graphic>
      </p:graphicFrame>
      <p:sp>
        <p:nvSpPr>
          <p:cNvPr id="16" name="Прямоугольник 15"/>
          <p:cNvSpPr/>
          <p:nvPr/>
        </p:nvSpPr>
        <p:spPr>
          <a:xfrm>
            <a:off x="4960458" y="329460"/>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22</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kk-KZ" sz="1100" b="1" dirty="0">
                <a:solidFill>
                  <a:prstClr val="black"/>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21 маусым с. 21-ден 22 </a:t>
            </a:r>
            <a:r>
              <a:rPr lang="kk-KZ" sz="1100" b="1" dirty="0">
                <a:solidFill>
                  <a:prstClr val="black"/>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a:t>
            </a:r>
            <a:r>
              <a:rPr lang="kk-KZ" sz="1100" dirty="0">
                <a:latin typeface="Times New Roman" panose="02020603050405020304" pitchFamily="18" charset="0"/>
                <a:cs typeface="Times New Roman" panose="02020603050405020304" pitchFamily="18" charset="0"/>
              </a:rPr>
              <a:t>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9-14, күндіз </a:t>
            </a:r>
            <a:r>
              <a:rPr lang="kk-KZ" sz="1100" dirty="0">
                <a:latin typeface="Times New Roman" panose="02020603050405020304" pitchFamily="18" charset="0"/>
                <a:cs typeface="Times New Roman" panose="02020603050405020304" pitchFamily="18" charset="0"/>
              </a:rPr>
              <a:t>екпіні</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15-20</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м/с. Ауа температурасы түнде 7-9, күндіз 20-22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23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22 маусым с. 21-ден 23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маусым</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Сол</a:t>
            </a:r>
            <a:r>
              <a:rPr lang="kk-KZ" sz="1100" dirty="0">
                <a:latin typeface="Times New Roman" panose="02020603050405020304" pitchFamily="18" charset="0"/>
                <a:cs typeface="Times New Roman" panose="02020603050405020304" pitchFamily="18" charset="0"/>
              </a:rPr>
              <a:t>түстік-батыстан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түнде 6-8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22 маусым</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dirty="0">
                <a:solidFill>
                  <a:schemeClr val="tx1"/>
                </a:solidFill>
                <a:latin typeface="Times New Roman" panose="02020603050405020304" pitchFamily="18" charset="0"/>
                <a:cs typeface="Times New Roman" panose="02020603050405020304" pitchFamily="18" charset="0"/>
              </a:rPr>
              <a:t>, түнде 23</a:t>
            </a:r>
            <a:r>
              <a:rPr lang="kk-KZ" sz="1100" b="1"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ға</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xmlns=""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xmlns=""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xmlns="" val="20000"/>
                      </a:ext>
                    </a:extLst>
                  </a:gridCol>
                  <a:gridCol w="2175935">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22502</TotalTime>
  <Words>584</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3810</cp:revision>
  <cp:lastPrinted>2023-01-16T10:13:34Z</cp:lastPrinted>
  <dcterms:created xsi:type="dcterms:W3CDTF">2018-03-27T06:03:00Z</dcterms:created>
  <dcterms:modified xsi:type="dcterms:W3CDTF">2023-06-21T08:30:05Z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