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99CC00"/>
    <a:srgbClr val="FF9900"/>
    <a:srgbClr val="FA8422"/>
    <a:srgbClr val="F2902E"/>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3" d="100"/>
          <a:sy n="113" d="100"/>
        </p:scale>
        <p:origin x="-1956"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4166384839"/>
              </p:ext>
            </p:extLst>
          </p:nvPr>
        </p:nvGraphicFramePr>
        <p:xfrm>
          <a:off x="307975" y="251534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№172</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21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06143" y="3602117"/>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21 </a:t>
            </a:r>
            <a:r>
              <a:rPr lang="kk-KZ" altLang="ru-RU" sz="1200" b="1" dirty="0" smtClean="0">
                <a:latin typeface="Times New Roman" panose="02020603050405020304" pitchFamily="18" charset="0"/>
                <a:cs typeface="Times New Roman" panose="02020603050405020304" pitchFamily="18" charset="0"/>
              </a:rPr>
              <a:t>маусым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2354491"/>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22</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маусымға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21 маусым </a:t>
            </a:r>
            <a:r>
              <a:rPr lang="ru-RU" altLang="ru-RU" sz="1200" b="1" dirty="0">
                <a:latin typeface="Times New Roman" panose="02020603050405020304" pitchFamily="18" charset="0"/>
                <a:cs typeface="Times New Roman" panose="02020603050405020304" pitchFamily="18" charset="0"/>
              </a:rPr>
              <a:t>21-ден </a:t>
            </a:r>
            <a:r>
              <a:rPr lang="ru-RU" altLang="ru-RU" sz="1200" b="1" dirty="0" smtClean="0">
                <a:latin typeface="Times New Roman" panose="02020603050405020304" pitchFamily="18" charset="0"/>
                <a:cs typeface="Times New Roman" panose="02020603050405020304" pitchFamily="18" charset="0"/>
              </a:rPr>
              <a:t>22 </a:t>
            </a:r>
            <a:r>
              <a:rPr lang="ru-RU" altLang="ru-RU" sz="1200" b="1" dirty="0" err="1" smtClean="0">
                <a:latin typeface="Times New Roman" panose="02020603050405020304" pitchFamily="18" charset="0"/>
                <a:cs typeface="Times New Roman" panose="02020603050405020304" pitchFamily="18" charset="0"/>
              </a:rPr>
              <a:t>маусым</a:t>
            </a:r>
            <a:r>
              <a:rPr lang="kk-KZ" altLang="ru-RU" sz="1200" b="1" dirty="0" smtClean="0">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жауын-шашынсыз. Батыстан, солтүстік-батыстан жел соғады,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түнде 3-8, күндіз 9-14 </a:t>
            </a:r>
            <a:r>
              <a:rPr lang="kk-KZ" sz="1200" dirty="0">
                <a:solidFill>
                  <a:prstClr val="black"/>
                </a:solidFill>
                <a:latin typeface="Times New Roman" pitchFamily="18" charset="0"/>
                <a:cs typeface="Times New Roman" pitchFamily="18" charset="0"/>
              </a:rPr>
              <a:t>м/с.</a:t>
            </a:r>
            <a:r>
              <a:rPr lang="kk-KZ" sz="1200" dirty="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itchFamily="18" charset="0"/>
                <a:cs typeface="Times New Roman" pitchFamily="18" charset="0"/>
              </a:rPr>
              <a:t>Ауа </a:t>
            </a:r>
            <a:r>
              <a:rPr lang="kk-KZ" sz="1200" dirty="0">
                <a:solidFill>
                  <a:prstClr val="black"/>
                </a:solidFill>
                <a:latin typeface="Times New Roman" pitchFamily="18" charset="0"/>
                <a:cs typeface="Times New Roman" pitchFamily="18" charset="0"/>
              </a:rPr>
              <a:t>температурасы түнде </a:t>
            </a:r>
            <a:r>
              <a:rPr lang="kk-KZ" sz="1200" dirty="0" smtClean="0">
                <a:solidFill>
                  <a:prstClr val="black"/>
                </a:solidFill>
                <a:latin typeface="Times New Roman" pitchFamily="18" charset="0"/>
                <a:cs typeface="Times New Roman" pitchFamily="18" charset="0"/>
              </a:rPr>
              <a:t>10-12°,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25-27°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300" b="1" dirty="0">
              <a:solidFill>
                <a:srgbClr val="000000"/>
              </a:solidFill>
              <a:latin typeface="Times New Roman" panose="02020603050405020304" pitchFamily="18" charset="0"/>
              <a:cs typeface="Times New Roman" panose="02020603050405020304" pitchFamily="18" charset="0"/>
              <a:sym typeface="+mn-ea"/>
            </a:endParaRPr>
          </a:p>
          <a:p>
            <a:pPr indent="182563" algn="ctr">
              <a:spcBef>
                <a:spcPts val="0"/>
              </a:spcBef>
              <a:defRPr/>
            </a:pPr>
            <a:endParaRPr lang="ru-RU" altLang="ru-RU" sz="1200" b="1" dirty="0" smtClean="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23 </a:t>
            </a:r>
            <a:r>
              <a:rPr lang="ru-RU" altLang="ru-RU" sz="1200" b="1" dirty="0" err="1" smtClean="0">
                <a:latin typeface="Times New Roman" pitchFamily="18" charset="0"/>
                <a:cs typeface="Times New Roman" pitchFamily="18" charset="0"/>
              </a:rPr>
              <a:t>маусым</a:t>
            </a:r>
            <a:r>
              <a:rPr lang="kk-KZ" altLang="ru-RU" sz="1200" b="1" dirty="0" smtClean="0">
                <a:latin typeface="Times New Roman" panose="02020603050405020304" pitchFamily="18" charset="0"/>
                <a:cs typeface="Times New Roman" panose="02020603050405020304" pitchFamily="18" charset="0"/>
              </a:rPr>
              <a:t>ға </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22 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smtClean="0">
                <a:latin typeface="Times New Roman" panose="02020603050405020304" pitchFamily="18" charset="0"/>
                <a:cs typeface="Times New Roman" panose="02020603050405020304" pitchFamily="18" charset="0"/>
              </a:rPr>
              <a:t>23 </a:t>
            </a:r>
            <a:r>
              <a:rPr lang="ru-RU" sz="1200" b="1" dirty="0" err="1" smtClean="0">
                <a:latin typeface="Times New Roman" panose="02020603050405020304" pitchFamily="18" charset="0"/>
                <a:cs typeface="Times New Roman" panose="02020603050405020304" pitchFamily="18" charset="0"/>
              </a:rPr>
              <a:t>маусым</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жауын-шашынсыз</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Оңтүстік-батыстан </a:t>
            </a:r>
            <a:r>
              <a:rPr lang="kk-KZ" sz="1200" dirty="0">
                <a:latin typeface="Times New Roman" panose="02020603050405020304" pitchFamily="18" charset="0"/>
                <a:cs typeface="Times New Roman" panose="02020603050405020304" pitchFamily="18" charset="0"/>
              </a:rPr>
              <a:t>ж</a:t>
            </a:r>
            <a:r>
              <a:rPr lang="kk-KZ" sz="1200" dirty="0">
                <a:solidFill>
                  <a:prstClr val="black"/>
                </a:solidFill>
                <a:latin typeface="Times New Roman" pitchFamily="18" charset="0"/>
                <a:cs typeface="Times New Roman" pitchFamily="18" charset="0"/>
              </a:rPr>
              <a:t>ел соғады, күші </a:t>
            </a:r>
            <a:r>
              <a:rPr lang="kk-KZ" sz="1200" dirty="0" smtClean="0">
                <a:solidFill>
                  <a:prstClr val="black"/>
                </a:solidFill>
                <a:latin typeface="Times New Roman" pitchFamily="18" charset="0"/>
                <a:cs typeface="Times New Roman" pitchFamily="18" charset="0"/>
              </a:rPr>
              <a:t>3-8 </a:t>
            </a:r>
            <a:r>
              <a:rPr lang="kk-KZ" sz="1200" dirty="0">
                <a:solidFill>
                  <a:prstClr val="black"/>
                </a:solidFill>
                <a:latin typeface="Times New Roman" pitchFamily="18" charset="0"/>
                <a:cs typeface="Times New Roman" pitchFamily="18" charset="0"/>
              </a:rPr>
              <a:t>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a:t>
            </a:r>
            <a:r>
              <a:rPr lang="kk-KZ" sz="1200" dirty="0" smtClean="0">
                <a:solidFill>
                  <a:prstClr val="black"/>
                </a:solidFill>
                <a:latin typeface="Times New Roman" pitchFamily="18" charset="0"/>
                <a:cs typeface="Times New Roman" pitchFamily="18" charset="0"/>
              </a:rPr>
              <a:t>10-12°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4929871" y="3258104"/>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4911226" y="2365767"/>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940835401"/>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0,085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466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0,093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179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0,893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3176" y="5884487"/>
            <a:ext cx="4521389" cy="523220"/>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Иманғабасова</a:t>
            </a:r>
            <a:r>
              <a:rPr lang="ru-RU" altLang="ru-RU" sz="1400" b="1" i="1" dirty="0" smtClean="0">
                <a:solidFill>
                  <a:srgbClr val="000000"/>
                </a:solidFill>
                <a:latin typeface="Times New Roman" panose="02020603050405020304" pitchFamily="18" charset="0"/>
                <a:cs typeface="Times New Roman" panose="02020603050405020304" pitchFamily="18" charset="0"/>
              </a:rPr>
              <a:t> А.Т. / Эрнст Л.В.</a:t>
            </a:r>
            <a:endParaRPr lang="ru-RU" sz="1400" b="1" i="1" dirty="0">
              <a:solidFill>
                <a:srgbClr val="000000"/>
              </a:solidFill>
              <a:latin typeface="Times New Roman" panose="02020603050405020304" pitchFamily="18" charset="0"/>
              <a:ea typeface="Times New Roman" panose="02020603050405020304" pitchFamily="18" charset="0"/>
            </a:endParaRPr>
          </a:p>
          <a:p>
            <a:pPr eaLnBrk="0" hangingPunct="0"/>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 xmlns:a16="http://schemas.microsoft.com/office/drawing/2014/main" val="20000"/>
                    </a:ext>
                  </a:extLst>
                </a:gridCol>
                <a:gridCol w="3098905">
                  <a:extLst>
                    <a:ext uri="{9D8B030D-6E8A-4147-A177-3AD203B41FA5}">
                      <a16:colId xmlns=""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xmlns=""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18099</TotalTime>
  <Words>569</Words>
  <Application>Microsoft Office PowerPoint</Application>
  <PresentationFormat>Лист A4 (210x297 мм)</PresentationFormat>
  <Paragraphs>93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2849</cp:revision>
  <cp:lastPrinted>2021-07-01T03:56:27Z</cp:lastPrinted>
  <dcterms:created xsi:type="dcterms:W3CDTF">2018-03-27T06:03:00Z</dcterms:created>
  <dcterms:modified xsi:type="dcterms:W3CDTF">2023-06-21T09:39:23Z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