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06010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51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кей уақытта жаңбыр </a:t>
            </a:r>
            <a:r>
              <a:rPr lang="kk-KZ" sz="1200" dirty="0">
                <a:solidFill>
                  <a:prstClr val="black"/>
                </a:solidFill>
                <a:latin typeface="Times New Roman" pitchFamily="18" charset="0"/>
                <a:cs typeface="Times New Roman" pitchFamily="18" charset="0"/>
              </a:rPr>
              <a:t>жауады, найзағай күтіледі.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күші 9-14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екпіні </a:t>
            </a:r>
            <a:r>
              <a:rPr lang="kk-KZ" sz="1200" dirty="0">
                <a:solidFill>
                  <a:prstClr val="black"/>
                </a:solidFill>
                <a:latin typeface="Times New Roman" pitchFamily="18" charset="0"/>
                <a:cs typeface="Times New Roman" pitchFamily="18" charset="0"/>
              </a:rPr>
              <a:t>15-20 м/с. Ауаның температурасы </a:t>
            </a:r>
            <a:r>
              <a:rPr lang="kk-KZ" sz="1200" dirty="0" smtClean="0">
                <a:solidFill>
                  <a:prstClr val="black"/>
                </a:solidFill>
                <a:latin typeface="Times New Roman" pitchFamily="18" charset="0"/>
                <a:cs typeface="Times New Roman" pitchFamily="18" charset="0"/>
              </a:rPr>
              <a:t>түнде 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градус жылы </a:t>
            </a:r>
            <a:r>
              <a:rPr lang="kk-KZ" sz="1200" dirty="0">
                <a:solidFill>
                  <a:prstClr val="black"/>
                </a:solidFill>
                <a:latin typeface="Times New Roman" pitchFamily="18" charset="0"/>
                <a:cs typeface="Times New Roman"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Солтүстік-батыстан соғатын жел солтүстік-шығысқа ауысады, күші 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7-9 градус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010502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89</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0.554</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111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0.369</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71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0.142</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334</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0.067</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15</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0.074</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12</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0.029</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З.</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553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2678</cp:revision>
  <cp:lastPrinted>2021-07-01T07:38:07Z</cp:lastPrinted>
  <dcterms:created xsi:type="dcterms:W3CDTF">2018-03-27T06:03:00Z</dcterms:created>
  <dcterms:modified xsi:type="dcterms:W3CDTF">2023-06-21T08:24:48Z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