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90" d="100"/>
          <a:sy n="90" d="100"/>
        </p:scale>
        <p:origin x="-2670" y="-59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21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20269651"/>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бұршақ. Солтүстік-батыстан жел соғады, күші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a:p>
            <a:pPr indent="182563" algn="ctr">
              <a:tabLst>
                <a:tab pos="180975" algn="l"/>
              </a:tabLst>
            </a:pPr>
            <a:endParaRPr lang="kk-KZ" altLang="ru-RU" sz="1100" b="1" dirty="0" smtClean="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3-5 </a:t>
            </a:r>
            <a:r>
              <a:rPr lang="kk-KZ" sz="110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22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23</a:t>
            </a:r>
            <a:r>
              <a:rPr lang="kk-KZ" altLang="ru-RU"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13765</TotalTime>
  <Words>555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3237</cp:revision>
  <cp:lastPrinted>2021-07-01T03:56:27Z</cp:lastPrinted>
  <dcterms:created xsi:type="dcterms:W3CDTF">2018-03-27T06:03:00Z</dcterms:created>
  <dcterms:modified xsi:type="dcterms:W3CDTF">2023-06-21T09:41:21Z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