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2412" y="-4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6405780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желі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найзағай.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23068594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3</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16802</TotalTime>
  <Words>605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2946</cp:revision>
  <cp:lastPrinted>2021-07-01T07:38:07Z</cp:lastPrinted>
  <dcterms:created xsi:type="dcterms:W3CDTF">2018-03-27T06:03:00Z</dcterms:created>
  <dcterms:modified xsi:type="dcterms:W3CDTF">2023-06-21T08:28:33Z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