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08" y="-3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9737844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№173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июня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июня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Небольшая облачность, без осадков. Ветер юго-западный, южный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13-15, днем 25-27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июня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27908415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А.О./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16687</TotalTime>
  <Words>599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2872</cp:revision>
  <cp:lastPrinted>2021-07-01T03:56:27Z</cp:lastPrinted>
  <dcterms:created xsi:type="dcterms:W3CDTF">2018-03-27T06:03:00Z</dcterms:created>
  <dcterms:modified xsi:type="dcterms:W3CDTF">2023-06-22T07:40:41Z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