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08" y="-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435990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юго-восточный с переходом на северо-восточный 7-12 м/с. Температура воздуха ночью 9-11,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305160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16839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2903</cp:revision>
  <cp:lastPrinted>2021-07-01T03:56:27Z</cp:lastPrinted>
  <dcterms:created xsi:type="dcterms:W3CDTF">2018-03-27T06:03:00Z</dcterms:created>
  <dcterms:modified xsi:type="dcterms:W3CDTF">2023-06-22T07:41:44Z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