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-9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744399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06180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облачность, без осадков. Ветер северо-восточный 9-14 м/с. Температура воздуха ночью 16-18, днем 25-27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19519</TotalTime>
  <Words>542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2818</cp:revision>
  <cp:lastPrinted>2021-10-15T03:50:29Z</cp:lastPrinted>
  <dcterms:created xsi:type="dcterms:W3CDTF">2018-03-27T06:03:00Z</dcterms:created>
  <dcterms:modified xsi:type="dcterms:W3CDTF">2023-06-22T07:43:40Z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