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B72A499-487D-40E1-96E2-27B6195F0A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3399-155A-4092-828F-C7996D59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B07BA-E3EE-486A-A374-8C7E7ACA13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7A255-6550-49B8-90C0-5C137CC237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1D3A7-4FBD-431A-9C7F-E761217723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9D533-0C47-4FC1-9F9B-902B5DCAD6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EF56D-F177-46B1-807C-4B94A47D5A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623EA-24F9-404C-9253-5B68270126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475A7-D0D4-4710-A5F0-A2FA71EABB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9DA3E-3755-42E0-BC4A-933FBA518F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152CF-DCE6-4B66-9E2A-ACBD8F4031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59E25-C5E9-42B2-9F36-B6A6B10D3B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59AC744-F482-414D-B78C-D0524939D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58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23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небольшой кратковременный дождь, гроза. Ветер северо-западный 3-8, при грозе порывы 13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16-18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29-31 тепла. 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24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23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северо-восточный 3-8 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23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24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16306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3467</cp:revision>
  <cp:lastPrinted>2021-07-01T09:11:30Z</cp:lastPrinted>
  <dcterms:created xsi:type="dcterms:W3CDTF">2018-03-27T06:03:00Z</dcterms:created>
  <dcterms:modified xsi:type="dcterms:W3CDTF">2023-06-22T07:47:39Z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