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23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23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4-9 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14-16, днем 30-32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24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7-12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16-18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88"/>
          <a:ext cx="4513543" cy="2344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16201</TotalTime>
  <Words>566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3297</cp:revision>
  <cp:lastPrinted>2021-07-01T03:56:27Z</cp:lastPrinted>
  <dcterms:created xsi:type="dcterms:W3CDTF">2018-03-27T06:03:00Z</dcterms:created>
  <dcterms:modified xsi:type="dcterms:W3CDTF">2023-06-22T09:21:22Z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