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-108" y="-31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293639386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173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июня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июня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22 июня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23 июня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</a:t>
            </a:r>
            <a:r>
              <a:rPr lang="ru-RU"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Ветер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9-14 м/с. Температура воздуха ночью 5-7, днем 14-16 тепла.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24 июня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23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24 июня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7-12 м/с. Температура воздуха 8-10 тепла. 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22 июня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56324470"/>
              </p:ext>
            </p:extLst>
          </p:nvPr>
        </p:nvGraphicFramePr>
        <p:xfrm>
          <a:off x="5019674" y="4397121"/>
          <a:ext cx="4691064" cy="20791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144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84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0.522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111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0.371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65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0.131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295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0.059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0.094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0.031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xmlns="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xmlns="" id="{AB2F5FF4-4A1A-4FF6-8777-85017D7D8793}"/>
              </a:ext>
            </a:extLst>
          </p:cNvPr>
          <p:cNvSpPr txBox="1"/>
          <p:nvPr/>
        </p:nvSpPr>
        <p:spPr>
          <a:xfrm>
            <a:off x="5054507" y="2369712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15843</TotalTime>
  <Words>572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2715</cp:revision>
  <cp:lastPrinted>2021-07-01T03:56:27Z</cp:lastPrinted>
  <dcterms:created xsi:type="dcterms:W3CDTF">2018-03-27T06:03:00Z</dcterms:created>
  <dcterms:modified xsi:type="dcterms:W3CDTF">2023-06-22T07:35:00Z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