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0" d="100"/>
          <a:sy n="100" d="100"/>
        </p:scale>
        <p:origin x="-108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580408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ночью 8-10, днем 20-22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24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восточный 9-14 м/с. Температура воздуха  8-10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7966434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23223</TotalTime>
  <Words>626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3850</cp:revision>
  <cp:lastPrinted>2021-11-30T05:55:24Z</cp:lastPrinted>
  <dcterms:created xsi:type="dcterms:W3CDTF">2018-03-27T06:03:00Z</dcterms:created>
  <dcterms:modified xsi:type="dcterms:W3CDTF">2023-06-22T07:42:48Z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