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931310546"/>
              </p:ext>
            </p:extLst>
          </p:nvPr>
        </p:nvGraphicFramePr>
        <p:xfrm>
          <a:off x="307975" y="2573640"/>
          <a:ext cx="4465638" cy="19477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4770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173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июня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2700" y="2407733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just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июня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24 июня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</a:t>
            </a:r>
            <a:r>
              <a:rPr lang="ru-RU" sz="1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2700" y="395770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июня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197651660"/>
              </p:ext>
            </p:extLst>
          </p:nvPr>
        </p:nvGraphicFramePr>
        <p:xfrm>
          <a:off x="4989512" y="4393086"/>
          <a:ext cx="4747702" cy="203487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0782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13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0,03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449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0,1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41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0,2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18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0,1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4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0,5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0,02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552577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242789"/>
            <a:ext cx="482441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июня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июня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80000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дождь, гроза, град.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 7-12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10-12,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18-20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indent="180000" algn="ctr"/>
            <a:endParaRPr lang="ru-RU" alt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00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24 июня</a:t>
            </a:r>
          </a:p>
          <a:p>
            <a:pPr lvl="0" indent="14400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23 июня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24 июня</a:t>
            </a:r>
            <a:endParaRPr lang="ru-RU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18000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юго-восточный 0-5 м/с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10-12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3199" y="3570607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0020" y="610468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Оспанова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Д.Е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20212</TotalTime>
  <Words>593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3378</cp:revision>
  <cp:lastPrinted>2021-07-01T03:56:27Z</cp:lastPrinted>
  <dcterms:created xsi:type="dcterms:W3CDTF">2018-03-27T06:03:00Z</dcterms:created>
  <dcterms:modified xsi:type="dcterms:W3CDTF">2023-06-22T07:53:53Z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