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108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041009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22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9-14, днем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15-17,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32-34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7964239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1,53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14832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3049</cp:revision>
  <cp:lastPrinted>2023-05-30T06:33:28Z</cp:lastPrinted>
  <dcterms:created xsi:type="dcterms:W3CDTF">2018-03-27T06:03:00Z</dcterms:created>
  <dcterms:modified xsi:type="dcterms:W3CDTF">2023-06-22T07:45:43Z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