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осадов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5-10 м/с. Температура воздуха ночью 7-9, днем 18-20 тепла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Ветер переменных направлений 0-5 м/с. Температура воздуха 9-11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9319079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24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3217</cp:revision>
  <cp:lastPrinted>2021-02-03T11:37:00Z</cp:lastPrinted>
  <dcterms:created xsi:type="dcterms:W3CDTF">2018-03-27T06:03:00Z</dcterms:created>
  <dcterms:modified xsi:type="dcterms:W3CDTF">2023-06-22T07:36:00Z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