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7" d="100"/>
          <a:sy n="77" d="100"/>
        </p:scale>
        <p:origin x="-90" y="-8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9737155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22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5-7, күндіз 14-16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0170668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295</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14388</TotalTime>
  <Words>528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2670</cp:revision>
  <cp:lastPrinted>2021-07-01T07:38:07Z</cp:lastPrinted>
  <dcterms:created xsi:type="dcterms:W3CDTF">2018-03-27T06:03:00Z</dcterms:created>
  <dcterms:modified xsi:type="dcterms:W3CDTF">2023-06-22T07:34:35Z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