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00" d="100"/>
          <a:sy n="100" d="100"/>
        </p:scale>
        <p:origin x="-108"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97932342"/>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23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a:t>
            </a:r>
            <a:r>
              <a:rPr lang="ru-RU" sz="1200" dirty="0" smtClean="0">
                <a:latin typeface="Times New Roman" panose="02020603050405020304" pitchFamily="18" charset="0"/>
                <a:cs typeface="Times New Roman" panose="02020603050405020304" pitchFamily="18" charset="0"/>
              </a:rPr>
              <a:t>олтүстік-батыстан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24 маусымға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Солтүстік-батыстан</a:t>
            </a:r>
            <a:r>
              <a:rPr lang="kk-KZ" sz="1200" dirty="0" smtClean="0">
                <a:solidFill>
                  <a:prstClr val="black"/>
                </a:solidFill>
                <a:latin typeface="Times New Roman" panose="02020603050405020304" pitchFamily="18" charset="0"/>
                <a:ea typeface="SimSun" panose="02010600030101010101" pitchFamily="2" charset="-122"/>
              </a:rPr>
              <a:t> 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4706253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17139</TotalTime>
  <Words>572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3057</cp:revision>
  <cp:lastPrinted>2021-07-01T07:38:07Z</cp:lastPrinted>
  <dcterms:created xsi:type="dcterms:W3CDTF">2018-03-27T06:03:00Z</dcterms:created>
  <dcterms:modified xsi:type="dcterms:W3CDTF">2023-06-22T07:36:24Z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