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0" d="100"/>
          <a:sy n="100" d="100"/>
        </p:scale>
        <p:origin x="-108"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1173722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8" y="90196"/>
            <a:ext cx="4808536" cy="21698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маусымғ</a:t>
            </a:r>
            <a:r>
              <a:rPr lang="kk-KZ" altLang="ru-RU" sz="1200" b="1" dirty="0" smtClean="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itchFamily="18" charset="0"/>
                <a:cs typeface="Times New Roman" pitchFamily="18" charset="0"/>
              </a:rPr>
              <a:t> 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таңертең және күндіз жаңбыр, найзағай. 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7-12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8-10°, күндіз 23-25°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 24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жаңбыр, найзағай. </a:t>
            </a:r>
            <a:r>
              <a:rPr lang="kk-KZ" sz="1200" dirty="0" smtClean="0">
                <a:solidFill>
                  <a:prstClr val="black"/>
                </a:solidFill>
                <a:latin typeface="Times New Roman" pitchFamily="18" charset="0"/>
                <a:cs typeface="Times New Roman" pitchFamily="18" charset="0"/>
              </a:rPr>
              <a:t>Солтүстіктен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7-12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8-10°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3061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164542331"/>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20005</TotalTime>
  <Words>610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2949</cp:revision>
  <cp:lastPrinted>2021-07-01T03:56:27Z</cp:lastPrinted>
  <dcterms:created xsi:type="dcterms:W3CDTF">2018-03-27T06:03:00Z</dcterms:created>
  <dcterms:modified xsi:type="dcterms:W3CDTF">2023-06-22T07:38:12Z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