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97" d="100"/>
          <a:sy n="97" d="100"/>
        </p:scale>
        <p:origin x="-96" y="-42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86972708"/>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22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22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63293568"/>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2410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22 маусым с. 21-ден 23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a:latin typeface="Times New Roman" panose="02020603050405020304" pitchFamily="18" charset="0"/>
                <a:cs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8-10, күндіз 20-22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маусым с. 21-ден 24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100" dirty="0">
                <a:latin typeface="Times New Roman" panose="02020603050405020304" pitchFamily="18" charset="0"/>
                <a:cs typeface="Times New Roman" panose="02020603050405020304" pitchFamily="18" charset="0"/>
              </a:rPr>
              <a:t>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24</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22507</TotalTime>
  <Words>581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3817</cp:revision>
  <cp:lastPrinted>2023-01-16T10:13:34Z</cp:lastPrinted>
  <dcterms:created xsi:type="dcterms:W3CDTF">2018-03-27T06:03:00Z</dcterms:created>
  <dcterms:modified xsi:type="dcterms:W3CDTF">2023-06-22T07:43:05Z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