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100" d="100"/>
          <a:sy n="100" d="100"/>
        </p:scale>
        <p:origin x="-108"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a:t>
                      </a:r>
                      <a:r>
                        <a:rPr lang="kk-KZ" altLang="zh-CN" sz="1200" b="1" i="1" baseline="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u="none" kern="1200" baseline="0" smtClean="0">
                          <a:solidFill>
                            <a:schemeClr val="tx1"/>
                          </a:solidFill>
                          <a:latin typeface="Times New Roman" pitchFamily="18" charset="0"/>
                          <a:ea typeface="+mn-ea"/>
                          <a:cs typeface="Times New Roman" pitchFamily="18" charset="0"/>
                        </a:rPr>
                        <a:t>22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22 </a:t>
            </a:r>
            <a:r>
              <a:rPr lang="kk-KZ" altLang="ru-RU" sz="1200" b="1" dirty="0">
                <a:solidFill>
                  <a:srgbClr val="000000"/>
                </a:solidFill>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520269651"/>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Көшпелі 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Солтүстік-батыстан жел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4-6,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14-16 градус </a:t>
            </a:r>
            <a:r>
              <a:rPr lang="kk-KZ" sz="1100" dirty="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a:p>
            <a:pPr indent="182563" algn="ctr">
              <a:tabLst>
                <a:tab pos="180975" algn="l"/>
              </a:tabLst>
            </a:pPr>
            <a:endParaRPr lang="kk-KZ" altLang="ru-RU" sz="1100" b="1" dirty="0" smtClean="0">
              <a:solidFill>
                <a:srgbClr val="000000"/>
              </a:solidFill>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smtClean="0">
                <a:latin typeface="Times New Roman" pitchFamily="18" charset="0"/>
                <a:cs typeface="Times New Roman" pitchFamily="18" charset="0"/>
              </a:rPr>
              <a:t>Батыстан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23 </a:t>
            </a:r>
            <a:r>
              <a:rPr lang="kk-KZ" sz="1200" dirty="0">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24</a:t>
            </a:r>
            <a:r>
              <a:rPr lang="kk-KZ" altLang="ru-RU" sz="1200" dirty="0" smtClean="0">
                <a:solidFill>
                  <a:srgbClr val="000000"/>
                </a:solidFill>
                <a:latin typeface="Times New Roman" pitchFamily="18" charset="0"/>
                <a:cs typeface="Times New Roman" pitchFamily="18" charset="0"/>
              </a:rPr>
              <a:t> </a:t>
            </a:r>
            <a:r>
              <a:rPr lang="kk-KZ" sz="1200" dirty="0">
                <a:solidFill>
                  <a:schemeClr val="tx1"/>
                </a:solidFill>
                <a:latin typeface="Times New Roman" panose="02020603050405020304" pitchFamily="18" charset="0"/>
                <a:cs typeface="Times New Roman" panose="02020603050405020304" pitchFamily="18" charset="0"/>
              </a:rPr>
              <a:t>маусымда</a:t>
            </a:r>
            <a:r>
              <a:rPr lang="kk-KZ" altLang="ru-RU"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13770</TotalTime>
  <Words>552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3244</cp:revision>
  <cp:lastPrinted>2021-07-01T03:56:27Z</cp:lastPrinted>
  <dcterms:created xsi:type="dcterms:W3CDTF">2018-03-27T06:03:00Z</dcterms:created>
  <dcterms:modified xsi:type="dcterms:W3CDTF">2023-06-22T07:37:05Z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