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4581332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маусым </a:t>
            </a:r>
            <a:r>
              <a:rPr lang="ru-RU" altLang="ru-RU" sz="1200" b="1" dirty="0">
                <a:latin typeface="Times New Roman" panose="02020603050405020304" pitchFamily="18" charset="0"/>
                <a:cs typeface="Times New Roman" panose="02020603050405020304" pitchFamily="18" charset="0"/>
              </a:rPr>
              <a:t>21-ден 23</a:t>
            </a:r>
            <a:r>
              <a:rPr lang="kk-KZ" altLang="ru-RU" sz="1200" b="1" dirty="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найзағай. 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33479888"/>
              </p:ext>
            </p:extLst>
          </p:nvPr>
        </p:nvGraphicFramePr>
        <p:xfrm>
          <a:off x="5018548" y="4144634"/>
          <a:ext cx="4691064" cy="22345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990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18017</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2787</cp:revision>
  <cp:lastPrinted>2021-07-01T03:56:27Z</cp:lastPrinted>
  <dcterms:created xsi:type="dcterms:W3CDTF">2018-03-27T06:03:00Z</dcterms:created>
  <dcterms:modified xsi:type="dcterms:W3CDTF">2023-06-22T07:39:42Z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