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0" d="100"/>
          <a:sy n="100" d="100"/>
        </p:scale>
        <p:origin x="-108"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7988290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1426" y="2459890"/>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48446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16-18, күндіз 25-27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21786</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2850</cp:revision>
  <cp:lastPrinted>2021-07-01T07:38:07Z</cp:lastPrinted>
  <dcterms:created xsi:type="dcterms:W3CDTF">2018-03-27T06:03:00Z</dcterms:created>
  <dcterms:modified xsi:type="dcterms:W3CDTF">2023-06-22T07:43:26Z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